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70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A50021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58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D5B59C9-BB68-40CC-B7D0-F9B6017F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Audience</a:t>
            </a:r>
          </a:p>
          <a:p>
            <a:r>
              <a:rPr lang="en-US" dirty="0" smtClean="0"/>
              <a:t>My Background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5B59C9-BB68-40CC-B7D0-F9B6017F44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D21B-074C-4DE0-9181-5B0823CEC3AF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9F3F8-FC40-4747-8581-A216F0A6E1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9" descr="TresysLogo-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9F55-F59A-4586-88C5-28DE8F9DC5C2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82256-03FB-4CB7-95DE-D35245158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B52-6383-4F49-ACEE-85EEDFF6D04D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7E425-1271-41F5-AF0E-0F1205FAA8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B7A3-E7A0-4F91-A6A4-D1A2E7F25017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6A7F-52B6-47FC-9824-2003E3C93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856D-F98D-4E33-9F18-035EFC8C09E7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ED73A-BE37-4AF1-8DD4-DD66C9E09A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CBE8-039D-40B7-A23A-09C7BE4D710D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F83C8-53E6-46DC-92B8-4023432E4F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A4B8-60B8-439B-A8A8-45F3C4C212C1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4962A-1E4F-435B-82F2-5BF01290F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57BD-D60C-4660-A026-D81028543868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A10F5-6A30-4D9E-BAD4-DF73DAA2A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0DAB-201B-4319-BB57-37FF1F27F49B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58091-7CEE-4E8A-A3AD-134FBF80DD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BE8F-35EC-43E0-9BEF-A86AEEBFB230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0D13A-8ECF-48DC-840E-105CB4E3C7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5B9C-3266-458D-B2FA-DC2A46936C62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53B8E-B20C-4A5A-A191-A4562DDB1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0F87-5913-4D34-A80A-422D52E93F8F}" type="datetime1">
              <a:rPr lang="en-US" smtClean="0"/>
              <a:pPr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2010 </a:t>
            </a:r>
            <a:r>
              <a:rPr lang="en-US" dirty="0" err="1" smtClean="0"/>
              <a:t>Tresys</a:t>
            </a:r>
            <a:r>
              <a:rPr lang="en-US" dirty="0" smtClean="0"/>
              <a:t> Technology, LLC www.tresys.com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11701-9E37-46DA-9870-909E836BB4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webserver</a:t>
            </a:r>
            <a:r>
              <a:rPr lang="en-US" dirty="0" smtClean="0"/>
              <a:t>, </a:t>
            </a:r>
            <a:r>
              <a:rPr lang="en-US" dirty="0" err="1" smtClean="0"/>
              <a:t>writin</a:t>
            </a:r>
            <a:r>
              <a:rPr lang="en-US" dirty="0" smtClean="0"/>
              <a:t>’ </a:t>
            </a:r>
            <a:r>
              <a:rPr lang="en-US" dirty="0" err="1" smtClean="0"/>
              <a:t>ur</a:t>
            </a:r>
            <a:r>
              <a:rPr lang="en-US" dirty="0" smtClean="0"/>
              <a:t> logs	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example domain specific policy language based on </a:t>
            </a:r>
            <a:r>
              <a:rPr lang="en-US" dirty="0" err="1" smtClean="0"/>
              <a:t>lolcats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2010 </a:t>
            </a:r>
            <a:r>
              <a:rPr lang="en-US" dirty="0" err="1"/>
              <a:t>Tresys</a:t>
            </a:r>
            <a:r>
              <a:rPr lang="en-US" dirty="0"/>
              <a:t> Technology, LLC </a:t>
            </a:r>
            <a:r>
              <a:rPr lang="en-US" dirty="0" smtClean="0"/>
              <a:t>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policy language</a:t>
            </a:r>
          </a:p>
          <a:p>
            <a:r>
              <a:rPr lang="en-US" dirty="0" smtClean="0"/>
              <a:t>Allows high level languages to be written</a:t>
            </a:r>
          </a:p>
          <a:p>
            <a:r>
              <a:rPr lang="en-US" dirty="0" smtClean="0"/>
              <a:t>Might make </a:t>
            </a:r>
            <a:r>
              <a:rPr lang="en-US" dirty="0" err="1" smtClean="0"/>
              <a:t>refpolicy</a:t>
            </a:r>
            <a:r>
              <a:rPr lang="en-US" dirty="0" smtClean="0"/>
              <a:t> make/m4 compiler go away</a:t>
            </a:r>
          </a:p>
          <a:p>
            <a:r>
              <a:rPr lang="en-US" dirty="0" smtClean="0"/>
              <a:t>Provides native abstractions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addressing other complicated features</a:t>
            </a:r>
          </a:p>
          <a:p>
            <a:r>
              <a:rPr lang="en-US" dirty="0" smtClean="0"/>
              <a:t>Will attempt to clean up some of the management layer</a:t>
            </a:r>
          </a:p>
          <a:p>
            <a:r>
              <a:rPr lang="en-US" dirty="0" smtClean="0"/>
              <a:t>Boring!!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endParaRPr lang="en-US" dirty="0"/>
          </a:p>
        </p:txBody>
      </p:sp>
      <p:pic>
        <p:nvPicPr>
          <p:cNvPr id="33794" name="Picture 2" descr="C:\Users\jbrindle.COLUMBIA\Pictures\home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1295400"/>
            <a:ext cx="6350000" cy="47625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endParaRPr lang="en-US" dirty="0"/>
          </a:p>
        </p:txBody>
      </p:sp>
      <p:pic>
        <p:nvPicPr>
          <p:cNvPr id="34818" name="Picture 2" descr="C:\Users\jbrindle.COLUMBIA\Pictures\mailbo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</a:p>
          <a:p>
            <a:pPr lvl="1"/>
            <a:r>
              <a:rPr lang="en-US" dirty="0" err="1" smtClean="0"/>
              <a:t>writin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readin</a:t>
            </a:r>
            <a:r>
              <a:rPr lang="en-US" dirty="0" smtClean="0"/>
              <a:t>’; </a:t>
            </a:r>
            <a:r>
              <a:rPr lang="en-US" dirty="0" err="1" smtClean="0"/>
              <a:t>watchin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shreddin</a:t>
            </a:r>
            <a:r>
              <a:rPr lang="en-US" dirty="0" smtClean="0"/>
              <a:t>’; </a:t>
            </a:r>
            <a:r>
              <a:rPr lang="en-US" dirty="0" err="1" smtClean="0"/>
              <a:t>destroyin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talkin</a:t>
            </a:r>
            <a:r>
              <a:rPr lang="en-US" dirty="0" smtClean="0"/>
              <a:t>’; </a:t>
            </a:r>
            <a:r>
              <a:rPr lang="en-US" dirty="0" err="1" smtClean="0"/>
              <a:t>usin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om</a:t>
            </a:r>
            <a:r>
              <a:rPr lang="en-US" dirty="0" smtClean="0"/>
              <a:t> nom </a:t>
            </a:r>
            <a:r>
              <a:rPr lang="en-US" dirty="0" err="1" smtClean="0"/>
              <a:t>nom</a:t>
            </a:r>
            <a:endParaRPr lang="en-US" dirty="0" smtClean="0"/>
          </a:p>
          <a:p>
            <a:r>
              <a:rPr lang="en-US" dirty="0" smtClean="0"/>
              <a:t>Scoping</a:t>
            </a:r>
          </a:p>
          <a:p>
            <a:pPr lvl="1"/>
            <a:r>
              <a:rPr lang="en-US" dirty="0" smtClean="0"/>
              <a:t>in; 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Nouns (or article)</a:t>
            </a:r>
          </a:p>
          <a:p>
            <a:pPr lvl="1"/>
            <a:r>
              <a:rPr lang="en-US" dirty="0" err="1" smtClean="0"/>
              <a:t>ur</a:t>
            </a:r>
            <a:r>
              <a:rPr lang="en-US" dirty="0" smtClean="0"/>
              <a:t>; </a:t>
            </a:r>
            <a:r>
              <a:rPr lang="en-US" dirty="0" err="1" smtClean="0"/>
              <a:t>meh</a:t>
            </a:r>
            <a:r>
              <a:rPr lang="en-US" dirty="0" smtClean="0"/>
              <a:t>; </a:t>
            </a:r>
            <a:r>
              <a:rPr lang="en-US" dirty="0" err="1" smtClean="0"/>
              <a:t>teh</a:t>
            </a:r>
            <a:endParaRPr lang="en-US" dirty="0" smtClean="0"/>
          </a:p>
          <a:p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iz</a:t>
            </a:r>
            <a:r>
              <a:rPr lang="en-US" dirty="0" smtClean="0"/>
              <a:t>; I are</a:t>
            </a:r>
          </a:p>
          <a:p>
            <a:r>
              <a:rPr lang="en-US" dirty="0" smtClean="0"/>
              <a:t>Special nouns</a:t>
            </a:r>
          </a:p>
          <a:p>
            <a:pPr lvl="1"/>
            <a:r>
              <a:rPr lang="en-US" dirty="0" smtClean="0"/>
              <a:t>internets; </a:t>
            </a:r>
            <a:r>
              <a:rPr lang="en-US" dirty="0" err="1" smtClean="0"/>
              <a:t>webz</a:t>
            </a:r>
            <a:r>
              <a:rPr lang="en-US" dirty="0" smtClean="0"/>
              <a:t>; </a:t>
            </a:r>
            <a:r>
              <a:rPr lang="en-US" dirty="0" err="1" smtClean="0"/>
              <a:t>interwebz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computer; ‘</a:t>
            </a:r>
            <a:r>
              <a:rPr lang="en-US" dirty="0" err="1" smtClean="0"/>
              <a:t>puter</a:t>
            </a:r>
            <a:endParaRPr lang="en-US" dirty="0" smtClean="0"/>
          </a:p>
          <a:p>
            <a:r>
              <a:rPr lang="en-US" dirty="0" smtClean="0"/>
              <a:t>Other words ignored (add as many as you want)</a:t>
            </a:r>
          </a:p>
          <a:p>
            <a:pPr lvl="1"/>
            <a:r>
              <a:rPr lang="en-US" dirty="0" smtClean="0"/>
              <a:t>Ex: oh </a:t>
            </a:r>
            <a:r>
              <a:rPr lang="en-US" dirty="0" err="1" smtClean="0"/>
              <a:t>hai</a:t>
            </a:r>
            <a:r>
              <a:rPr lang="en-US" dirty="0" smtClean="0"/>
              <a:t>, OMG </a:t>
            </a:r>
            <a:r>
              <a:rPr lang="en-US" dirty="0" err="1" smtClean="0"/>
              <a:t>wau</a:t>
            </a:r>
            <a:r>
              <a:rPr lang="en-US" dirty="0" smtClean="0"/>
              <a:t>!! I </a:t>
            </a:r>
            <a:r>
              <a:rPr lang="en-US" dirty="0" err="1" smtClean="0"/>
              <a:t>needz</a:t>
            </a:r>
            <a:r>
              <a:rPr lang="en-US" dirty="0" smtClean="0"/>
              <a:t> </a:t>
            </a:r>
            <a:r>
              <a:rPr lang="en-US" dirty="0" err="1" smtClean="0"/>
              <a:t>axxess</a:t>
            </a:r>
            <a:r>
              <a:rPr lang="en-US" dirty="0" smtClean="0"/>
              <a:t> to </a:t>
            </a:r>
            <a:r>
              <a:rPr lang="en-US" dirty="0" err="1" smtClean="0"/>
              <a:t>deez</a:t>
            </a:r>
            <a:r>
              <a:rPr lang="en-US" dirty="0" smtClean="0"/>
              <a:t> </a:t>
            </a:r>
            <a:r>
              <a:rPr lang="en-US" dirty="0" err="1" smtClean="0"/>
              <a:t>filez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r>
              <a:rPr lang="en-US" dirty="0" smtClean="0"/>
              <a:t> -&gt; 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lolpolicy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 are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logwatch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apache</a:t>
            </a:r>
          </a:p>
          <a:p>
            <a:pPr lvl="1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destroyin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logs</a:t>
            </a:r>
          </a:p>
          <a:p>
            <a:pPr lvl="1">
              <a:buNone/>
            </a:pPr>
            <a:endParaRPr lang="en-US" sz="24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CIL: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logwatch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(call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apache.manage_log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process))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r>
              <a:rPr lang="en-US" dirty="0" smtClean="0"/>
              <a:t> -&gt; 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iz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mysql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usin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’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webz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(in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mysql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(allow process self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tcp_socket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(create write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bar))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(allow process self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udp_socket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(create write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bar))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(call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corenet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all_recvfrom_unlabeled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process)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(call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corenet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all_recvfrom_labeled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process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process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(optional init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(call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init.tcp_recvfrom_all_daemons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process)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(call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init.udp_recvfrom_all_daemons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process))</a:t>
            </a:r>
          </a:p>
          <a:p>
            <a:pPr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lolpolicy</a:t>
            </a:r>
            <a:r>
              <a:rPr lang="en-US" dirty="0" smtClean="0"/>
              <a:t> -&gt; 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iz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staff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apache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nom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nom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(in apache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(transform (type $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	(type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	(allow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staff.process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file (*))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	(allow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staff.process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dir (*))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</a:p>
          <a:p>
            <a:r>
              <a:rPr lang="en-US" dirty="0" smtClean="0"/>
              <a:t>Demonstrate CIL</a:t>
            </a:r>
          </a:p>
          <a:p>
            <a:r>
              <a:rPr lang="en-US" dirty="0" smtClean="0"/>
              <a:t>Show that we aren’t a bunch of stuffy security people (maybe some of us are)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"/>
            <a:ext cx="7772400" cy="1500187"/>
          </a:xfrm>
        </p:spPr>
        <p:txBody>
          <a:bodyPr/>
          <a:lstStyle/>
          <a:p>
            <a:r>
              <a:rPr lang="en-US" sz="5400" dirty="0" smtClean="0"/>
              <a:t>Oh </a:t>
            </a:r>
            <a:r>
              <a:rPr lang="en-US" sz="5400" dirty="0" err="1" smtClean="0"/>
              <a:t>hai</a:t>
            </a:r>
            <a:r>
              <a:rPr lang="en-US" sz="5400" dirty="0" smtClean="0"/>
              <a:t>! (Introduction)</a:t>
            </a:r>
          </a:p>
          <a:p>
            <a:endParaRPr lang="en-US" sz="5400" dirty="0"/>
          </a:p>
        </p:txBody>
      </p:sp>
      <p:pic>
        <p:nvPicPr>
          <p:cNvPr id="21505" name="Picture 1" descr="C:\Users\jbrindle.COLUMBIA\Pictures\webser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6400800" cy="48006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KThxBai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is simple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427018"/>
            <a:ext cx="18288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u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495925" y="1066800"/>
            <a:ext cx="2133600" cy="20366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s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hadow_t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438525" y="1808018"/>
            <a:ext cx="2057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35081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?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19458" name="Picture 2" descr="lolcats and funny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11236"/>
            <a:ext cx="3810000" cy="2857500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228600"/>
            <a:ext cx="8077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SELinux</a:t>
            </a:r>
            <a:r>
              <a:rPr kumimoji="0" lang="en-US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is simple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287606"/>
            <a:ext cx="18288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u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95925" y="906606"/>
            <a:ext cx="2133600" cy="20366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s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hadow_t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1211407"/>
            <a:ext cx="685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9200" y="286702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Allow </a:t>
            </a:r>
            <a:r>
              <a:rPr lang="en-US" dirty="0" err="1" smtClean="0"/>
              <a:t>user_t</a:t>
            </a:r>
            <a:r>
              <a:rPr lang="en-US" dirty="0" smtClean="0"/>
              <a:t> </a:t>
            </a:r>
            <a:r>
              <a:rPr lang="en-US" dirty="0" err="1" smtClean="0"/>
              <a:t>shadow_t</a:t>
            </a:r>
            <a:r>
              <a:rPr lang="en-US" dirty="0" smtClean="0"/>
              <a:t> : file read</a:t>
            </a:r>
            <a:endParaRPr lang="en-US" dirty="0"/>
          </a:p>
        </p:txBody>
      </p:sp>
      <p:pic>
        <p:nvPicPr>
          <p:cNvPr id="18434" name="Picture 2" descr="Happy cat is hap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24224"/>
            <a:ext cx="4410075" cy="2847976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 bwMode="auto">
          <a:xfrm>
            <a:off x="3438525" y="1668606"/>
            <a:ext cx="2057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228600"/>
            <a:ext cx="8077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SELinux</a:t>
            </a:r>
            <a:r>
              <a:rPr kumimoji="0" lang="en-US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is simple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316182"/>
            <a:ext cx="18288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u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95925" y="955964"/>
            <a:ext cx="2133600" cy="20366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Calibri" pitchFamily="34" charset="0"/>
              </a:rPr>
              <a:t>s</a:t>
            </a:r>
            <a:r>
              <a:rPr kumimoji="0" lang="en-US" sz="2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hadow_t</a:t>
            </a:r>
            <a:endParaRPr kumimoji="0" lang="en-US" sz="2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438525" y="1697182"/>
            <a:ext cx="20574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1239982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Calibri" pitchFamily="34" charset="0"/>
              </a:rPr>
              <a:t>X</a:t>
            </a:r>
            <a:endParaRPr lang="en-US" sz="36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410" name="AutoShape 2" descr="Caption this picture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Caption this picture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Caption this picture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Caption this picture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Caption this picture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lolbuilder.aspx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048000"/>
            <a:ext cx="3810000" cy="3048000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has complicated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“RBAC”</a:t>
            </a:r>
          </a:p>
          <a:p>
            <a:r>
              <a:rPr lang="en-US" dirty="0" smtClean="0"/>
              <a:t>MLS</a:t>
            </a:r>
          </a:p>
          <a:p>
            <a:r>
              <a:rPr lang="en-US" dirty="0" smtClean="0"/>
              <a:t>Labeled networking</a:t>
            </a:r>
          </a:p>
          <a:p>
            <a:r>
              <a:rPr lang="en-US" dirty="0" err="1" smtClean="0"/>
              <a:t>Userspace</a:t>
            </a:r>
            <a:r>
              <a:rPr lang="en-US" dirty="0" smtClean="0"/>
              <a:t> object managers</a:t>
            </a:r>
          </a:p>
          <a:p>
            <a:r>
              <a:rPr lang="en-US" dirty="0" smtClean="0"/>
              <a:t>Linux user -&gt; </a:t>
            </a:r>
            <a:r>
              <a:rPr lang="en-US" dirty="0" err="1" smtClean="0"/>
              <a:t>SELinux</a:t>
            </a:r>
            <a:r>
              <a:rPr lang="en-US" dirty="0" smtClean="0"/>
              <a:t> user mapping</a:t>
            </a:r>
          </a:p>
          <a:p>
            <a:r>
              <a:rPr lang="en-US" dirty="0" smtClean="0"/>
              <a:t>Conditional policy</a:t>
            </a:r>
          </a:p>
          <a:p>
            <a:r>
              <a:rPr lang="en-US" dirty="0" smtClean="0"/>
              <a:t>Crazy management tools</a:t>
            </a:r>
          </a:p>
          <a:p>
            <a:r>
              <a:rPr lang="en-US" dirty="0" smtClean="0"/>
              <a:t>Binary modules</a:t>
            </a:r>
          </a:p>
          <a:p>
            <a:r>
              <a:rPr lang="en-US" dirty="0" smtClean="0"/>
              <a:t>Fine granularity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is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49 object classes</a:t>
            </a:r>
          </a:p>
          <a:p>
            <a:r>
              <a:rPr lang="en-US" dirty="0" smtClean="0"/>
              <a:t>Hundreds of permissions</a:t>
            </a:r>
          </a:p>
          <a:p>
            <a:r>
              <a:rPr lang="en-US" dirty="0" smtClean="0"/>
              <a:t>Pseudo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Everything is a file (except what isn’t)</a:t>
            </a:r>
          </a:p>
          <a:p>
            <a:pPr lvl="1"/>
            <a:r>
              <a:rPr lang="en-US" dirty="0" smtClean="0"/>
              <a:t>Device drivers all behave slightly differently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distro’s</a:t>
            </a:r>
            <a:r>
              <a:rPr lang="en-US" dirty="0" smtClean="0"/>
              <a:t> are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Crazy init systems</a:t>
            </a:r>
          </a:p>
          <a:p>
            <a:r>
              <a:rPr lang="en-US" dirty="0" smtClean="0"/>
              <a:t>Crazy </a:t>
            </a:r>
            <a:r>
              <a:rPr lang="en-US" dirty="0" err="1" smtClean="0"/>
              <a:t>interprocess</a:t>
            </a:r>
            <a:r>
              <a:rPr lang="en-US" dirty="0" smtClean="0"/>
              <a:t> systems (</a:t>
            </a:r>
            <a:r>
              <a:rPr lang="en-US" dirty="0" err="1" smtClean="0"/>
              <a:t>Dbus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only for communication, launches apps!</a:t>
            </a:r>
          </a:p>
          <a:p>
            <a:r>
              <a:rPr lang="en-US" dirty="0" smtClean="0"/>
              <a:t>Crazy device management (</a:t>
            </a:r>
            <a:r>
              <a:rPr lang="en-US" dirty="0" err="1" smtClean="0"/>
              <a:t>udev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Hundreds/thousands of apps</a:t>
            </a:r>
          </a:p>
          <a:p>
            <a:r>
              <a:rPr lang="en-US" dirty="0" smtClean="0"/>
              <a:t>Complex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And different between </a:t>
            </a:r>
            <a:r>
              <a:rPr lang="en-US" dirty="0" err="1" smtClean="0"/>
              <a:t>distros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Policy (The original HLL)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Fake abstractions</a:t>
            </a:r>
          </a:p>
          <a:p>
            <a:r>
              <a:rPr lang="en-US" dirty="0" smtClean="0"/>
              <a:t>Almost 7000 interfaces  (3200 excluding </a:t>
            </a:r>
            <a:r>
              <a:rPr lang="en-US" dirty="0" err="1" smtClean="0"/>
              <a:t>corenet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328 modules</a:t>
            </a:r>
          </a:p>
          <a:p>
            <a:r>
              <a:rPr lang="en-US" dirty="0" smtClean="0"/>
              <a:t>Primarily m4 based</a:t>
            </a:r>
          </a:p>
          <a:p>
            <a:r>
              <a:rPr lang="en-US" dirty="0" smtClean="0"/>
              <a:t>1000 lines of Make</a:t>
            </a:r>
          </a:p>
          <a:p>
            <a:r>
              <a:rPr lang="en-US" dirty="0" smtClean="0"/>
              <a:t>2000 lines of Python</a:t>
            </a:r>
          </a:p>
          <a:p>
            <a:r>
              <a:rPr lang="en-US" dirty="0" smtClean="0"/>
              <a:t>Various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awk</a:t>
            </a:r>
            <a:r>
              <a:rPr lang="en-US" dirty="0" smtClean="0"/>
              <a:t>, </a:t>
            </a:r>
            <a:r>
              <a:rPr lang="en-US" dirty="0" err="1" smtClean="0"/>
              <a:t>grep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Tresys Technology, LLC www.tresys.com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FBC4FF1EDBA4E8F26FA73C7156A5E" ma:contentTypeVersion="0" ma:contentTypeDescription="Create a new document." ma:contentTypeScope="" ma:versionID="90ab93e987b020ee0613576ded0ce1b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6EE95E-9076-47C0-9445-CDE63EEA6FD5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0FDBFD9-84AB-404D-9140-AAC0A17A0E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6A353-AE16-4A69-ACAF-4E9DD2ACC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501</Words>
  <Application>Microsoft Office PowerPoint</Application>
  <PresentationFormat>On-screen Show (4:3)</PresentationFormat>
  <Paragraphs>148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 ur webserver, writin’ ur logs </vt:lpstr>
      <vt:lpstr>Slide 2</vt:lpstr>
      <vt:lpstr>SELinux is simple</vt:lpstr>
      <vt:lpstr>Slide 4</vt:lpstr>
      <vt:lpstr>Slide 5</vt:lpstr>
      <vt:lpstr>SELinux has complicated features</vt:lpstr>
      <vt:lpstr>Linux is complicated</vt:lpstr>
      <vt:lpstr>Linux distro’s are more complicated</vt:lpstr>
      <vt:lpstr>Reference Policy (The original HLL)</vt:lpstr>
      <vt:lpstr>CIL</vt:lpstr>
      <vt:lpstr>CIL</vt:lpstr>
      <vt:lpstr>lolpolicy</vt:lpstr>
      <vt:lpstr>lolpolicy</vt:lpstr>
      <vt:lpstr>lolpolicy</vt:lpstr>
      <vt:lpstr>lolpolicy </vt:lpstr>
      <vt:lpstr>lolpolicy -&gt; CIL</vt:lpstr>
      <vt:lpstr>lolpolicy -&gt; CIL</vt:lpstr>
      <vt:lpstr>lolpolicy -&gt; CIL</vt:lpstr>
      <vt:lpstr>Why?</vt:lpstr>
      <vt:lpstr>KThxBai!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ur webserver, writin ur logs</dc:title>
  <dc:creator>Joshua Brindle</dc:creator>
  <cp:lastModifiedBy>Joshua Brindle</cp:lastModifiedBy>
  <cp:revision>241</cp:revision>
  <dcterms:created xsi:type="dcterms:W3CDTF">2010-07-16T13:13:49Z</dcterms:created>
  <dcterms:modified xsi:type="dcterms:W3CDTF">2010-08-06T19:29:43Z</dcterms:modified>
</cp:coreProperties>
</file>